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2.jpeg" ContentType="image/jpeg"/>
  <Override PartName="/ppt/notesSlides/notesSlide5.xml" ContentType="application/vnd.openxmlformats-officedocument.presentationml.notesSlide+xml"/>
  <Override PartName="/ppt/media/media1.mp4" ContentType="video/unknown"/>
  <Override PartName="/ppt/notesSlides/notesSlide6.xml" ContentType="application/vnd.openxmlformats-officedocument.presentationml.notesSlid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media1.mov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there was a couple of things that helped me: </a:t>
            </a:r>
          </a:p>
          <a:p>
            <a:pPr/>
          </a:p>
          <a:p>
            <a:pPr/>
            <a:r>
              <a:t>One. Building the smallest possible thing, and celebrating every win, no matter how small.</a:t>
            </a:r>
          </a:p>
          <a:p>
            <a:pPr/>
          </a:p>
          <a:p>
            <a:pPr/>
            <a:r>
              <a:t>I would literally build the tiniest code update, and then share it with the team and celebrate the thing. </a:t>
            </a:r>
          </a:p>
          <a:p>
            <a:pPr/>
          </a:p>
          <a:p>
            <a:pPr/>
            <a:r>
              <a:t>And that helped build momentum, and push back against some of the doubt.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other thing that really helped me, was the developer community. </a:t>
            </a:r>
          </a:p>
          <a:p>
            <a:pPr/>
          </a:p>
          <a:p>
            <a:pPr/>
            <a:r>
              <a:t>This is Evan You, he is absolutely brilliant, and he created a tool that I absolutely love using - it’s called Vue.js. </a:t>
            </a:r>
          </a:p>
          <a:p>
            <a:pPr/>
          </a:p>
          <a:p>
            <a:pPr/>
            <a:r>
              <a:t>Vue.js is the first tool that I reach for when I’m building software, and I recommend you reach for it as well for modern apps.</a:t>
            </a:r>
          </a:p>
          <a:p>
            <a:pPr/>
          </a:p>
          <a:p>
            <a:pPr/>
            <a:r>
              <a:t>I remember reaching out to the Vue.js community to ask for help on our project, and he actually replied.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Shape 18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it wasn’t just Even. </a:t>
            </a:r>
          </a:p>
          <a:p>
            <a:pPr/>
          </a:p>
          <a:p>
            <a:pPr/>
            <a:r>
              <a:t>It blew my mind that so many developers the world over would take time out of their day to help me solve a problem.</a:t>
            </a:r>
          </a:p>
          <a:p>
            <a:pPr/>
          </a:p>
          <a:p>
            <a:pPr/>
            <a:r>
              <a:t>They helped me unblock issues, which in turn then gave me the confidence to take on the next small problem and the next small problem.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so, little tiny tasks turn into bigger and bigger wins. </a:t>
            </a:r>
          </a:p>
          <a:p>
            <a:pPr/>
          </a:p>
          <a:p>
            <a:pPr/>
            <a:r>
              <a:t>Procrastination, which had been manifesting at the start of the project, now seemed a distant memory.</a:t>
            </a:r>
          </a:p>
          <a:p>
            <a:pPr/>
          </a:p>
          <a:p>
            <a:pPr/>
            <a:r>
              <a:t>Momentum really started to take shape. And those feelings of doubt started to subside.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9" name="Shape 18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And, you just keep going until you have something big enough to show to your stakeholders. </a:t>
            </a:r>
          </a:p>
          <a:p>
            <a:pPr/>
          </a:p>
          <a:p>
            <a:pPr/>
            <a:r>
              <a:t>This is a picture of a prototype that we built of a holographic assistant to help users navigate and better understand why their Employment Insurance was being paid out.</a:t>
            </a:r>
          </a:p>
          <a:p>
            <a:pPr/>
          </a:p>
          <a:p>
            <a:pPr/>
            <a:r>
              <a:t>It allowed us to do some user testing and really learn how people might interact with an assistant.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3" name="Shape 19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then a funny thing happens when you stack up enough little wins. Day by day, meeting by meeting, decision by decision. </a:t>
            </a:r>
          </a:p>
          <a:p>
            <a:pPr/>
          </a:p>
          <a:p>
            <a:pPr/>
            <a:r>
              <a:t>You look up one day and realize - wow, we actually built this thing. </a:t>
            </a:r>
          </a:p>
          <a:p>
            <a:pPr/>
          </a:p>
          <a:p>
            <a:pPr/>
            <a:r>
              <a:t>A thing that exists now, that we can test with users, and show our stakeholders.</a:t>
            </a:r>
          </a:p>
          <a:p>
            <a:pPr/>
          </a:p>
          <a:p>
            <a:pPr/>
            <a:r>
              <a:t>And somehow, while I was busy doubting yourself, I was actually just... doing the job.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5" cy="6369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3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5"/>
            <a:ext cx="21971000" cy="7241587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2430023" y="10675453"/>
            <a:ext cx="20200055" cy="6369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2"/>
          </a:xfrm>
          <a:prstGeom prst="rect">
            <a:avLst/>
          </a:prstGeom>
        </p:spPr>
        <p:txBody>
          <a:bodyPr numCol="1" spcCol="38100"/>
          <a:lstStyle>
            <a:lvl1pPr marL="300875" indent="-131851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19180" r="0" b="38631"/>
          <a:stretch>
            <a:fillRect/>
          </a:stretch>
        </p:blipFill>
        <p:spPr>
          <a:xfrm>
            <a:off x="0" y="-2"/>
            <a:ext cx="24384000" cy="1371600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17340" r="0" b="3766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88" r="0" b="27979"/>
          <a:stretch>
            <a:fillRect/>
          </a:stretch>
        </p:blipFill>
        <p:spPr>
          <a:xfrm>
            <a:off x="0" y="-2"/>
            <a:ext cx="24384000" cy="1371600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0" r="0" b="15625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Demo hologram.mp4" descr="Demo hologram.mp4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3779" y="-3077"/>
            <a:ext cx="24490514" cy="137759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809" fill="hold"/>
                                        <p:tgtEl>
                                          <p:spTgt spid="1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11" fill="hold" display="0">
                  <p:stCondLst>
                    <p:cond delay="indefinite"/>
                  </p:stCondLst>
                </p:cTn>
                <p:tgtEl>
                  <p:spTgt spid="187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8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Screen Recording 2021-08-23 at 10.40.09 PM.mov" descr="Screen Recording 2021-08-23 at 10.40.09 PM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984" y="5464"/>
            <a:ext cx="24382031" cy="141662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16" fill="hold"/>
                                        <p:tgtEl>
                                          <p:spTgt spid="1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0">
                <p:cTn id="11" fill="hold" display="0">
                  <p:stCondLst>
                    <p:cond delay="indefinite"/>
                  </p:stCondLst>
                </p:cTn>
                <p:tgtEl>
                  <p:spTgt spid="191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9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9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